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52.jpg" ContentType="image/pn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19"/>
  </p:notesMasterIdLst>
  <p:handoutMasterIdLst>
    <p:handoutMasterId r:id="rId20"/>
  </p:handoutMasterIdLst>
  <p:sldIdLst>
    <p:sldId id="274" r:id="rId2"/>
    <p:sldId id="276" r:id="rId3"/>
    <p:sldId id="598" r:id="rId4"/>
    <p:sldId id="597" r:id="rId5"/>
    <p:sldId id="587" r:id="rId6"/>
    <p:sldId id="588" r:id="rId7"/>
    <p:sldId id="590" r:id="rId8"/>
    <p:sldId id="589" r:id="rId9"/>
    <p:sldId id="591" r:id="rId10"/>
    <p:sldId id="592" r:id="rId11"/>
    <p:sldId id="593" r:id="rId12"/>
    <p:sldId id="594" r:id="rId13"/>
    <p:sldId id="595" r:id="rId14"/>
    <p:sldId id="596" r:id="rId15"/>
    <p:sldId id="586" r:id="rId16"/>
    <p:sldId id="528" r:id="rId17"/>
    <p:sldId id="40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  <p14:sldId id="276"/>
          </p14:sldIdLst>
        </p14:section>
        <p14:section name="Въвеждане на текст" id="{161155BA-F3C8-44B1-957C-EE5867E9FE75}">
          <p14:sldIdLst>
            <p14:sldId id="598"/>
            <p14:sldId id="597"/>
          </p14:sldIdLst>
        </p14:section>
        <p14:section name="Селектиране на текст" id="{922BDE94-1FF2-4543-80F8-BAC74441316E}">
          <p14:sldIdLst>
            <p14:sldId id="587"/>
            <p14:sldId id="588"/>
            <p14:sldId id="590"/>
            <p14:sldId id="589"/>
          </p14:sldIdLst>
        </p14:section>
        <p14:section name="Редактиране на текст" id="{C700D084-A9DE-4DF1-B327-C624E74EAC0B}">
          <p14:sldIdLst>
            <p14:sldId id="591"/>
            <p14:sldId id="592"/>
            <p14:sldId id="593"/>
            <p14:sldId id="594"/>
            <p14:sldId id="595"/>
            <p14:sldId id="596"/>
          </p14:sldIdLst>
        </p14:section>
        <p14:section name="Заключение" id="{10E03AB1-9AA8-4E86-9A64-D741901E50A2}">
          <p14:sldIdLst>
            <p14:sldId id="586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  <p:cmAuthor id="2" name="Muharem" initials="M" lastIdx="1" clrIdx="1">
    <p:extLst>
      <p:ext uri="{19B8F6BF-5375-455C-9EA6-DF929625EA0E}">
        <p15:presenceInfo xmlns:p15="http://schemas.microsoft.com/office/powerpoint/2012/main" userId="6656750bdb50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5C70"/>
    <a:srgbClr val="233B53"/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3AFA56-0E8C-4EBD-8FE7-7622987BC3CE}" v="39" dt="2023-08-11T16:35:34.36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34" autoAdjust="0"/>
    <p:restoredTop sz="94609" autoAdjust="0"/>
  </p:normalViewPr>
  <p:slideViewPr>
    <p:cSldViewPr snapToGrid="0" showGuides="1">
      <p:cViewPr varScale="1">
        <p:scale>
          <a:sx n="109" d="100"/>
          <a:sy n="109" d="100"/>
        </p:scale>
        <p:origin x="168" y="10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ralieva,Rumyana (GBS Sourcing) BI-BG-S" userId="acb836a2-01b2-4c83-bf7f-a32750ad8778" providerId="ADAL" clId="{683AFA56-0E8C-4EBD-8FE7-7622987BC3CE}"/>
    <pc:docChg chg="undo custSel modSld">
      <pc:chgData name="Zaralieva,Rumyana (GBS Sourcing) BI-BG-S" userId="acb836a2-01b2-4c83-bf7f-a32750ad8778" providerId="ADAL" clId="{683AFA56-0E8C-4EBD-8FE7-7622987BC3CE}" dt="2023-08-11T16:36:54.115" v="162" actId="14100"/>
      <pc:docMkLst>
        <pc:docMk/>
      </pc:docMkLst>
      <pc:sldChg chg="modAnim">
        <pc:chgData name="Zaralieva,Rumyana (GBS Sourcing) BI-BG-S" userId="acb836a2-01b2-4c83-bf7f-a32750ad8778" providerId="ADAL" clId="{683AFA56-0E8C-4EBD-8FE7-7622987BC3CE}" dt="2023-08-11T16:13:32.699" v="23"/>
        <pc:sldMkLst>
          <pc:docMk/>
          <pc:sldMk cId="3072402304" sldId="635"/>
        </pc:sldMkLst>
      </pc:sldChg>
      <pc:sldChg chg="addSp delSp modSp mod modAnim">
        <pc:chgData name="Zaralieva,Rumyana (GBS Sourcing) BI-BG-S" userId="acb836a2-01b2-4c83-bf7f-a32750ad8778" providerId="ADAL" clId="{683AFA56-0E8C-4EBD-8FE7-7622987BC3CE}" dt="2023-08-11T16:35:34.367" v="158"/>
        <pc:sldMkLst>
          <pc:docMk/>
          <pc:sldMk cId="1139474173" sldId="644"/>
        </pc:sldMkLst>
        <pc:spChg chg="del">
          <ac:chgData name="Zaralieva,Rumyana (GBS Sourcing) BI-BG-S" userId="acb836a2-01b2-4c83-bf7f-a32750ad8778" providerId="ADAL" clId="{683AFA56-0E8C-4EBD-8FE7-7622987BC3CE}" dt="2023-08-11T16:31:13.563" v="131" actId="478"/>
          <ac:spMkLst>
            <pc:docMk/>
            <pc:sldMk cId="1139474173" sldId="644"/>
            <ac:spMk id="2" creationId="{8036882D-658D-CB8A-72F5-C658CDF732C1}"/>
          </ac:spMkLst>
        </pc:spChg>
        <pc:spChg chg="mod">
          <ac:chgData name="Zaralieva,Rumyana (GBS Sourcing) BI-BG-S" userId="acb836a2-01b2-4c83-bf7f-a32750ad8778" providerId="ADAL" clId="{683AFA56-0E8C-4EBD-8FE7-7622987BC3CE}" dt="2023-08-11T16:35:13.716" v="156" actId="20577"/>
          <ac:spMkLst>
            <pc:docMk/>
            <pc:sldMk cId="1139474173" sldId="644"/>
            <ac:spMk id="5" creationId="{52257ABB-6E9B-4338-8204-41F5119CB79D}"/>
          </ac:spMkLst>
        </pc:spChg>
        <pc:picChg chg="add mod modCrop">
          <ac:chgData name="Zaralieva,Rumyana (GBS Sourcing) BI-BG-S" userId="acb836a2-01b2-4c83-bf7f-a32750ad8778" providerId="ADAL" clId="{683AFA56-0E8C-4EBD-8FE7-7622987BC3CE}" dt="2023-08-11T16:34:03.361" v="144" actId="14100"/>
          <ac:picMkLst>
            <pc:docMk/>
            <pc:sldMk cId="1139474173" sldId="644"/>
            <ac:picMk id="6" creationId="{CF99B202-E220-3C6A-4AD3-B63599D17F46}"/>
          </ac:picMkLst>
        </pc:picChg>
        <pc:picChg chg="add del mod">
          <ac:chgData name="Zaralieva,Rumyana (GBS Sourcing) BI-BG-S" userId="acb836a2-01b2-4c83-bf7f-a32750ad8778" providerId="ADAL" clId="{683AFA56-0E8C-4EBD-8FE7-7622987BC3CE}" dt="2023-08-11T16:34:19.099" v="146" actId="478"/>
          <ac:picMkLst>
            <pc:docMk/>
            <pc:sldMk cId="1139474173" sldId="644"/>
            <ac:picMk id="8" creationId="{0388C0FC-0523-974D-4101-662EC927C687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35:02.568" v="153" actId="962"/>
          <ac:picMkLst>
            <pc:docMk/>
            <pc:sldMk cId="1139474173" sldId="644"/>
            <ac:picMk id="11" creationId="{42AF20DF-0BEA-28CC-6CDE-C5FF094DE025}"/>
          </ac:picMkLst>
        </pc:picChg>
      </pc:sldChg>
      <pc:sldChg chg="addSp delSp modSp mod">
        <pc:chgData name="Zaralieva,Rumyana (GBS Sourcing) BI-BG-S" userId="acb836a2-01b2-4c83-bf7f-a32750ad8778" providerId="ADAL" clId="{683AFA56-0E8C-4EBD-8FE7-7622987BC3CE}" dt="2023-08-11T16:12:07.143" v="11" actId="208"/>
        <pc:sldMkLst>
          <pc:docMk/>
          <pc:sldMk cId="3444872940" sldId="664"/>
        </pc:sldMkLst>
        <pc:spChg chg="del">
          <ac:chgData name="Zaralieva,Rumyana (GBS Sourcing) BI-BG-S" userId="acb836a2-01b2-4c83-bf7f-a32750ad8778" providerId="ADAL" clId="{683AFA56-0E8C-4EBD-8FE7-7622987BC3CE}" dt="2023-08-11T16:11:17.993" v="3" actId="478"/>
          <ac:spMkLst>
            <pc:docMk/>
            <pc:sldMk cId="3444872940" sldId="664"/>
            <ac:spMk id="2" creationId="{B9432C41-8D8F-2629-AA6F-1CA0AD72C6F2}"/>
          </ac:spMkLst>
        </pc:spChg>
        <pc:picChg chg="del">
          <ac:chgData name="Zaralieva,Rumyana (GBS Sourcing) BI-BG-S" userId="acb836a2-01b2-4c83-bf7f-a32750ad8778" providerId="ADAL" clId="{683AFA56-0E8C-4EBD-8FE7-7622987BC3CE}" dt="2023-08-11T16:10:54.232" v="0" actId="478"/>
          <ac:picMkLst>
            <pc:docMk/>
            <pc:sldMk cId="3444872940" sldId="664"/>
            <ac:picMk id="4" creationId="{00000000-0000-0000-0000-000000000000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12:07.143" v="11" actId="208"/>
          <ac:picMkLst>
            <pc:docMk/>
            <pc:sldMk cId="3444872940" sldId="664"/>
            <ac:picMk id="6" creationId="{1431E400-2A7F-5E78-DD82-A28FCF9DD5B4}"/>
          </ac:picMkLst>
        </pc:picChg>
      </pc:sldChg>
      <pc:sldChg chg="delSp modSp mod">
        <pc:chgData name="Zaralieva,Rumyana (GBS Sourcing) BI-BG-S" userId="acb836a2-01b2-4c83-bf7f-a32750ad8778" providerId="ADAL" clId="{683AFA56-0E8C-4EBD-8FE7-7622987BC3CE}" dt="2023-08-11T16:36:02.425" v="159" actId="208"/>
        <pc:sldMkLst>
          <pc:docMk/>
          <pc:sldMk cId="4162728835" sldId="666"/>
        </pc:sldMkLst>
        <pc:spChg chg="del">
          <ac:chgData name="Zaralieva,Rumyana (GBS Sourcing) BI-BG-S" userId="acb836a2-01b2-4c83-bf7f-a32750ad8778" providerId="ADAL" clId="{683AFA56-0E8C-4EBD-8FE7-7622987BC3CE}" dt="2023-08-11T16:14:52.096" v="25" actId="478"/>
          <ac:spMkLst>
            <pc:docMk/>
            <pc:sldMk cId="4162728835" sldId="666"/>
            <ac:spMk id="6" creationId="{064039AD-F593-E647-964B-9AD4ED43B0BF}"/>
          </ac:spMkLst>
        </pc:spChg>
        <pc:picChg chg="mod">
          <ac:chgData name="Zaralieva,Rumyana (GBS Sourcing) BI-BG-S" userId="acb836a2-01b2-4c83-bf7f-a32750ad8778" providerId="ADAL" clId="{683AFA56-0E8C-4EBD-8FE7-7622987BC3CE}" dt="2023-08-11T16:36:02.425" v="159" actId="208"/>
          <ac:picMkLst>
            <pc:docMk/>
            <pc:sldMk cId="4162728835" sldId="666"/>
            <ac:picMk id="5" creationId="{00000000-0000-0000-0000-000000000000}"/>
          </ac:picMkLst>
        </pc:picChg>
      </pc:sldChg>
      <pc:sldChg chg="delSp modSp mod">
        <pc:chgData name="Zaralieva,Rumyana (GBS Sourcing) BI-BG-S" userId="acb836a2-01b2-4c83-bf7f-a32750ad8778" providerId="ADAL" clId="{683AFA56-0E8C-4EBD-8FE7-7622987BC3CE}" dt="2023-08-11T16:15:53.006" v="27" actId="478"/>
        <pc:sldMkLst>
          <pc:docMk/>
          <pc:sldMk cId="3131606829" sldId="667"/>
        </pc:sldMkLst>
        <pc:spChg chg="del">
          <ac:chgData name="Zaralieva,Rumyana (GBS Sourcing) BI-BG-S" userId="acb836a2-01b2-4c83-bf7f-a32750ad8778" providerId="ADAL" clId="{683AFA56-0E8C-4EBD-8FE7-7622987BC3CE}" dt="2023-08-11T16:15:53.006" v="27" actId="478"/>
          <ac:spMkLst>
            <pc:docMk/>
            <pc:sldMk cId="3131606829" sldId="667"/>
            <ac:spMk id="6" creationId="{4DBD4092-C56C-59A7-1007-4276801C949B}"/>
          </ac:spMkLst>
        </pc:spChg>
        <pc:picChg chg="mod">
          <ac:chgData name="Zaralieva,Rumyana (GBS Sourcing) BI-BG-S" userId="acb836a2-01b2-4c83-bf7f-a32750ad8778" providerId="ADAL" clId="{683AFA56-0E8C-4EBD-8FE7-7622987BC3CE}" dt="2023-08-11T16:15:43.749" v="26" actId="14826"/>
          <ac:picMkLst>
            <pc:docMk/>
            <pc:sldMk cId="3131606829" sldId="667"/>
            <ac:picMk id="5" creationId="{00000000-0000-0000-0000-000000000000}"/>
          </ac:picMkLst>
        </pc:picChg>
      </pc:sldChg>
      <pc:sldChg chg="addSp delSp modSp mod modAnim">
        <pc:chgData name="Zaralieva,Rumyana (GBS Sourcing) BI-BG-S" userId="acb836a2-01b2-4c83-bf7f-a32750ad8778" providerId="ADAL" clId="{683AFA56-0E8C-4EBD-8FE7-7622987BC3CE}" dt="2023-08-11T16:18:20.735" v="45"/>
        <pc:sldMkLst>
          <pc:docMk/>
          <pc:sldMk cId="1683193589" sldId="672"/>
        </pc:sldMkLst>
        <pc:spChg chg="mod">
          <ac:chgData name="Zaralieva,Rumyana (GBS Sourcing) BI-BG-S" userId="acb836a2-01b2-4c83-bf7f-a32750ad8778" providerId="ADAL" clId="{683AFA56-0E8C-4EBD-8FE7-7622987BC3CE}" dt="2023-08-11T16:17:26.513" v="35" actId="14100"/>
          <ac:spMkLst>
            <pc:docMk/>
            <pc:sldMk cId="1683193589" sldId="672"/>
            <ac:spMk id="2" creationId="{00000000-0000-0000-0000-000000000000}"/>
          </ac:spMkLst>
        </pc:spChg>
        <pc:spChg chg="del">
          <ac:chgData name="Zaralieva,Rumyana (GBS Sourcing) BI-BG-S" userId="acb836a2-01b2-4c83-bf7f-a32750ad8778" providerId="ADAL" clId="{683AFA56-0E8C-4EBD-8FE7-7622987BC3CE}" dt="2023-08-11T16:17:02.750" v="28" actId="478"/>
          <ac:spMkLst>
            <pc:docMk/>
            <pc:sldMk cId="1683193589" sldId="672"/>
            <ac:spMk id="6" creationId="{F414B1CD-2515-B80D-F61B-39F08041FF46}"/>
          </ac:spMkLst>
        </pc:spChg>
        <pc:picChg chg="mod">
          <ac:chgData name="Zaralieva,Rumyana (GBS Sourcing) BI-BG-S" userId="acb836a2-01b2-4c83-bf7f-a32750ad8778" providerId="ADAL" clId="{683AFA56-0E8C-4EBD-8FE7-7622987BC3CE}" dt="2023-08-11T16:17:35.997" v="40" actId="1076"/>
          <ac:picMkLst>
            <pc:docMk/>
            <pc:sldMk cId="1683193589" sldId="672"/>
            <ac:picMk id="5" creationId="{00000000-0000-0000-0000-000000000000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17:39.804" v="42" actId="1076"/>
          <ac:picMkLst>
            <pc:docMk/>
            <pc:sldMk cId="1683193589" sldId="672"/>
            <ac:picMk id="8" creationId="{89B5481A-FB1C-B642-CEC5-4B9F215BC369}"/>
          </ac:picMkLst>
        </pc:picChg>
      </pc:sldChg>
      <pc:sldChg chg="addSp delSp modSp mod modAnim">
        <pc:chgData name="Zaralieva,Rumyana (GBS Sourcing) BI-BG-S" userId="acb836a2-01b2-4c83-bf7f-a32750ad8778" providerId="ADAL" clId="{683AFA56-0E8C-4EBD-8FE7-7622987BC3CE}" dt="2023-08-11T16:36:54.115" v="162" actId="14100"/>
        <pc:sldMkLst>
          <pc:docMk/>
          <pc:sldMk cId="2550595343" sldId="675"/>
        </pc:sldMkLst>
        <pc:spChg chg="del">
          <ac:chgData name="Zaralieva,Rumyana (GBS Sourcing) BI-BG-S" userId="acb836a2-01b2-4c83-bf7f-a32750ad8778" providerId="ADAL" clId="{683AFA56-0E8C-4EBD-8FE7-7622987BC3CE}" dt="2023-08-11T16:26:28.768" v="100" actId="478"/>
          <ac:spMkLst>
            <pc:docMk/>
            <pc:sldMk cId="2550595343" sldId="675"/>
            <ac:spMk id="6" creationId="{9EF2964C-E0E4-38BE-EBFB-07EC279383FC}"/>
          </ac:spMkLst>
        </pc:spChg>
        <pc:spChg chg="del">
          <ac:chgData name="Zaralieva,Rumyana (GBS Sourcing) BI-BG-S" userId="acb836a2-01b2-4c83-bf7f-a32750ad8778" providerId="ADAL" clId="{683AFA56-0E8C-4EBD-8FE7-7622987BC3CE}" dt="2023-08-11T16:27:05.329" v="110" actId="478"/>
          <ac:spMkLst>
            <pc:docMk/>
            <pc:sldMk cId="2550595343" sldId="675"/>
            <ac:spMk id="7" creationId="{8FE1B987-74E8-1374-70C6-BA50BE096B44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28:09.328" v="122" actId="1076"/>
          <ac:spMkLst>
            <pc:docMk/>
            <pc:sldMk cId="2550595343" sldId="675"/>
            <ac:spMk id="10" creationId="{0FC94885-9E7E-0EAB-5BCF-9F3CBDB66E87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36:47.476" v="160" actId="1076"/>
          <ac:spMkLst>
            <pc:docMk/>
            <pc:sldMk cId="2550595343" sldId="675"/>
            <ac:spMk id="11" creationId="{BDE55FDF-4CE9-0172-3715-48D45C69BA99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28:48.821" v="130" actId="14100"/>
          <ac:spMkLst>
            <pc:docMk/>
            <pc:sldMk cId="2550595343" sldId="675"/>
            <ac:spMk id="12" creationId="{6C3A5D8E-F9BF-DF69-173F-1C3E4215447C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36:54.115" v="162" actId="14100"/>
          <ac:spMkLst>
            <pc:docMk/>
            <pc:sldMk cId="2550595343" sldId="675"/>
            <ac:spMk id="13" creationId="{C9C7D803-8D08-3FA2-3953-8A2C754BE653}"/>
          </ac:spMkLst>
        </pc:spChg>
        <pc:picChg chg="add mod modCrop">
          <ac:chgData name="Zaralieva,Rumyana (GBS Sourcing) BI-BG-S" userId="acb836a2-01b2-4c83-bf7f-a32750ad8778" providerId="ADAL" clId="{683AFA56-0E8C-4EBD-8FE7-7622987BC3CE}" dt="2023-08-11T16:26:43.550" v="106" actId="1076"/>
          <ac:picMkLst>
            <pc:docMk/>
            <pc:sldMk cId="2550595343" sldId="675"/>
            <ac:picMk id="2" creationId="{ACBA5D35-5B31-0843-B23F-FD6F39EBE63F}"/>
          </ac:picMkLst>
        </pc:picChg>
        <pc:picChg chg="mod modCrop">
          <ac:chgData name="Zaralieva,Rumyana (GBS Sourcing) BI-BG-S" userId="acb836a2-01b2-4c83-bf7f-a32750ad8778" providerId="ADAL" clId="{683AFA56-0E8C-4EBD-8FE7-7622987BC3CE}" dt="2023-08-11T16:26:47.061" v="108" actId="1076"/>
          <ac:picMkLst>
            <pc:docMk/>
            <pc:sldMk cId="2550595343" sldId="675"/>
            <ac:picMk id="5" creationId="{00000000-0000-0000-0000-000000000000}"/>
          </ac:picMkLst>
        </pc:picChg>
        <pc:picChg chg="add mod modCrop">
          <ac:chgData name="Zaralieva,Rumyana (GBS Sourcing) BI-BG-S" userId="acb836a2-01b2-4c83-bf7f-a32750ad8778" providerId="ADAL" clId="{683AFA56-0E8C-4EBD-8FE7-7622987BC3CE}" dt="2023-08-11T16:26:41.823" v="105" actId="1076"/>
          <ac:picMkLst>
            <pc:docMk/>
            <pc:sldMk cId="2550595343" sldId="675"/>
            <ac:picMk id="8" creationId="{B086F2A9-D5FC-9FFD-43B2-0EB228863C63}"/>
          </ac:picMkLst>
        </pc:picChg>
        <pc:picChg chg="add mod modCrop">
          <ac:chgData name="Zaralieva,Rumyana (GBS Sourcing) BI-BG-S" userId="acb836a2-01b2-4c83-bf7f-a32750ad8778" providerId="ADAL" clId="{683AFA56-0E8C-4EBD-8FE7-7622987BC3CE}" dt="2023-08-11T16:26:44.531" v="107" actId="1076"/>
          <ac:picMkLst>
            <pc:docMk/>
            <pc:sldMk cId="2550595343" sldId="675"/>
            <ac:picMk id="9" creationId="{45356975-3744-5608-A4B8-A04EE684575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30.12.2023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0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12/30/2023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264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2820" y="1435108"/>
            <a:ext cx="7804097" cy="46913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7996846" y="1101255"/>
            <a:ext cx="62937" cy="5178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9711" y="1876206"/>
            <a:ext cx="186904" cy="440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5989" y="1353867"/>
            <a:ext cx="3269246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12/30/2023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12/30/2023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12/30/2023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12/30/2023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12/30/2023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12/30/2023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12/30/2023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91" r:id="rId12"/>
    <p:sldLayoutId id="2147483686" r:id="rId13"/>
    <p:sldLayoutId id="2147483689" r:id="rId14"/>
    <p:sldLayoutId id="2147483688" r:id="rId15"/>
    <p:sldLayoutId id="214748368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7" y="1431005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>
                <a:solidFill>
                  <a:srgbClr val="234465"/>
                </a:solidFill>
              </a:rPr>
              <a:t>Начини за редактиране на текст в </a:t>
            </a:r>
            <a:r>
              <a:rPr lang="en-US">
                <a:solidFill>
                  <a:srgbClr val="234465"/>
                </a:solidFill>
              </a:rPr>
              <a:t>Word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7" y="429804"/>
            <a:ext cx="10965303" cy="950588"/>
          </a:xfrm>
        </p:spPr>
        <p:txBody>
          <a:bodyPr>
            <a:noAutofit/>
          </a:bodyPr>
          <a:lstStyle/>
          <a:p>
            <a:r>
              <a:rPr lang="ru-RU" dirty="0"/>
              <a:t>Въвеждане и редактиране на текст</a:t>
            </a:r>
            <a:endParaRPr lang="en-US" sz="4800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269" y="2759095"/>
            <a:ext cx="2806070" cy="260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Изтриване</a:t>
            </a:r>
            <a:r>
              <a:rPr lang="bg-BG" dirty="0"/>
              <a:t> на </a:t>
            </a:r>
            <a:r>
              <a:rPr lang="bg-BG" b="1" dirty="0"/>
              <a:t>символ</a:t>
            </a:r>
            <a:r>
              <a:rPr lang="bg-BG" dirty="0"/>
              <a:t>:</a:t>
            </a:r>
          </a:p>
          <a:p>
            <a:pPr lvl="1"/>
            <a:r>
              <a:rPr lang="bg-BG" dirty="0"/>
              <a:t>Бутон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Delete</a:t>
            </a:r>
            <a:r>
              <a:rPr lang="en-US" dirty="0"/>
              <a:t>] – </a:t>
            </a:r>
            <a:r>
              <a:rPr lang="bg-BG" dirty="0"/>
              <a:t>изтрива символа </a:t>
            </a:r>
            <a:r>
              <a:rPr lang="bg-BG" b="1" dirty="0"/>
              <a:t>вдясно </a:t>
            </a:r>
            <a:r>
              <a:rPr lang="bg-BG" dirty="0"/>
              <a:t>на курсора</a:t>
            </a:r>
          </a:p>
          <a:p>
            <a:pPr lvl="1"/>
            <a:r>
              <a:rPr lang="bg-BG" dirty="0"/>
              <a:t>Бутон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Backspace</a:t>
            </a:r>
            <a:r>
              <a:rPr lang="en-US" dirty="0"/>
              <a:t>]</a:t>
            </a:r>
            <a:r>
              <a:rPr lang="bg-BG" dirty="0"/>
              <a:t> – изтрива символа </a:t>
            </a:r>
            <a:r>
              <a:rPr lang="bg-BG" b="1" dirty="0"/>
              <a:t>вляво </a:t>
            </a:r>
            <a:r>
              <a:rPr lang="bg-BG" dirty="0"/>
              <a:t>на курсора</a:t>
            </a:r>
          </a:p>
          <a:p>
            <a:r>
              <a:rPr lang="bg-BG" b="1" dirty="0"/>
              <a:t>Изтриване</a:t>
            </a:r>
            <a:r>
              <a:rPr lang="bg-BG" dirty="0"/>
              <a:t> на </a:t>
            </a:r>
            <a:r>
              <a:rPr lang="bg-BG" b="1" dirty="0"/>
              <a:t>маркирана област</a:t>
            </a:r>
            <a:r>
              <a:rPr lang="bg-BG" dirty="0"/>
              <a:t>:</a:t>
            </a:r>
          </a:p>
          <a:p>
            <a:pPr lvl="1"/>
            <a:r>
              <a:rPr lang="en-US" dirty="0"/>
              <a:t>[</a:t>
            </a:r>
            <a:r>
              <a:rPr lang="en-US" b="1" dirty="0"/>
              <a:t>Delete</a:t>
            </a:r>
            <a:r>
              <a:rPr lang="en-US" dirty="0"/>
              <a:t>], [</a:t>
            </a:r>
            <a:r>
              <a:rPr lang="en-US" b="1" dirty="0"/>
              <a:t>Backspace</a:t>
            </a:r>
            <a:r>
              <a:rPr lang="en-US" dirty="0"/>
              <a:t>]</a:t>
            </a:r>
          </a:p>
          <a:p>
            <a:pPr lvl="1"/>
            <a:r>
              <a:rPr lang="bg-BG" dirty="0"/>
              <a:t>Въвеждане на </a:t>
            </a:r>
            <a:r>
              <a:rPr lang="bg-BG" b="1" dirty="0"/>
              <a:t>нов текст</a:t>
            </a:r>
            <a:r>
              <a:rPr lang="en-US" b="1" dirty="0"/>
              <a:t> </a:t>
            </a:r>
            <a:r>
              <a:rPr lang="bg-BG" b="1" dirty="0"/>
              <a:t/>
            </a:r>
            <a:br>
              <a:rPr lang="bg-BG" b="1" dirty="0"/>
            </a:br>
            <a:r>
              <a:rPr lang="en-US" dirty="0"/>
              <a:t>(</a:t>
            </a:r>
            <a:r>
              <a:rPr lang="bg-BG" dirty="0"/>
              <a:t>замества стария текст)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Изтриване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531" y="3349773"/>
            <a:ext cx="1713358" cy="16166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308" y="5144165"/>
            <a:ext cx="3058581" cy="146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563448" cy="5201066"/>
          </a:xfrm>
        </p:spPr>
        <p:txBody>
          <a:bodyPr>
            <a:normAutofit/>
          </a:bodyPr>
          <a:lstStyle/>
          <a:p>
            <a:r>
              <a:rPr lang="bg-BG" sz="4000" b="1" dirty="0"/>
              <a:t>͏</a:t>
            </a:r>
            <a:r>
              <a:rPr lang="bg-BG" sz="4000" b="1" dirty="0">
                <a:solidFill>
                  <a:schemeClr val="bg1"/>
                </a:solidFill>
              </a:rPr>
              <a:t>Вмъкване</a:t>
            </a:r>
            <a:r>
              <a:rPr lang="bg-BG" sz="4000" dirty="0"/>
              <a:t>:</a:t>
            </a:r>
          </a:p>
          <a:p>
            <a:pPr marL="1123569" lvl="1" indent="-514350">
              <a:buFont typeface="+mj-lt"/>
              <a:buAutoNum type="arabicPeriod"/>
            </a:pPr>
            <a:r>
              <a:rPr lang="bg-BG" sz="3600" dirty="0"/>
              <a:t>Курсора се поставя на </a:t>
            </a:r>
            <a:r>
              <a:rPr lang="bg-BG" sz="3600" b="1" dirty="0"/>
              <a:t>мястото на вмъкване</a:t>
            </a:r>
          </a:p>
          <a:p>
            <a:pPr marL="1123569" lvl="1" indent="-514350">
              <a:buFont typeface="+mj-lt"/>
              <a:buAutoNum type="arabicPeriod"/>
            </a:pPr>
            <a:r>
              <a:rPr lang="bg-BG" sz="3600" dirty="0"/>
              <a:t>Въвежда се </a:t>
            </a:r>
            <a:r>
              <a:rPr lang="bg-BG" sz="3600" b="1" dirty="0"/>
              <a:t>новият текст</a:t>
            </a:r>
          </a:p>
          <a:p>
            <a:r>
              <a:rPr lang="bg-BG" sz="4000" b="1" dirty="0"/>
              <a:t>͏</a:t>
            </a:r>
            <a:r>
              <a:rPr lang="bg-BG" sz="4000" b="1" dirty="0">
                <a:solidFill>
                  <a:schemeClr val="bg1"/>
                </a:solidFill>
              </a:rPr>
              <a:t>Заместване</a:t>
            </a:r>
            <a:r>
              <a:rPr lang="bg-BG" sz="4000" dirty="0"/>
              <a:t>:</a:t>
            </a:r>
          </a:p>
          <a:p>
            <a:pPr marL="1123569" lvl="1" indent="-514350">
              <a:buFont typeface="+mj-lt"/>
              <a:buAutoNum type="arabicPeriod"/>
            </a:pPr>
            <a:r>
              <a:rPr lang="bg-BG" sz="3600" dirty="0"/>
              <a:t>Маркира се </a:t>
            </a:r>
            <a:r>
              <a:rPr lang="bg-BG" sz="3600" b="1" dirty="0"/>
              <a:t>ненужната област</a:t>
            </a:r>
          </a:p>
          <a:p>
            <a:pPr marL="1123569" lvl="1" indent="-514350">
              <a:buFont typeface="+mj-lt"/>
              <a:buAutoNum type="arabicPeriod"/>
            </a:pPr>
            <a:r>
              <a:rPr lang="bg-BG" sz="3600" dirty="0"/>
              <a:t>Въвежда се </a:t>
            </a:r>
            <a:r>
              <a:rPr lang="bg-BG" sz="3600" b="1" dirty="0"/>
              <a:t>новият текст</a:t>
            </a:r>
            <a:endParaRPr lang="en-US" sz="36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и заместване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76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2914748" cy="937475"/>
          </a:xfrm>
        </p:spPr>
        <p:txBody>
          <a:bodyPr/>
          <a:lstStyle/>
          <a:p>
            <a:r>
              <a:rPr lang="bg-BG" b="1" dirty="0"/>
              <a:t>Вмъкване</a:t>
            </a:r>
            <a:r>
              <a:rPr lang="bg-BG" dirty="0"/>
              <a:t>: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и заместване – Видео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503" y="1814732"/>
            <a:ext cx="6914995" cy="202999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190402" y="3844722"/>
            <a:ext cx="3352898" cy="93747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b="1" dirty="0"/>
              <a:t>Заместване</a:t>
            </a:r>
            <a:r>
              <a:rPr lang="bg-BG" dirty="0"/>
              <a:t>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503" y="4521628"/>
            <a:ext cx="6914995" cy="202999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0677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Маркира</a:t>
            </a:r>
            <a:r>
              <a:rPr lang="bg-BG" dirty="0"/>
              <a:t> </a:t>
            </a:r>
            <a:r>
              <a:rPr lang="bg-BG" b="1" dirty="0"/>
              <a:t>се</a:t>
            </a:r>
            <a:r>
              <a:rPr lang="bg-BG" dirty="0"/>
              <a:t> текста за копиране</a:t>
            </a:r>
          </a:p>
          <a:p>
            <a:r>
              <a:rPr lang="bg-BG" dirty="0"/>
              <a:t>Избираме</a:t>
            </a:r>
            <a:r>
              <a:rPr lang="en-US" dirty="0"/>
              <a:t> [</a:t>
            </a:r>
            <a:r>
              <a:rPr lang="en-US" b="1" dirty="0"/>
              <a:t>Copy</a:t>
            </a:r>
            <a:r>
              <a:rPr lang="en-US" dirty="0"/>
              <a:t>]</a:t>
            </a:r>
            <a:r>
              <a:rPr lang="bg-BG" dirty="0"/>
              <a:t> от панела </a:t>
            </a:r>
            <a:r>
              <a:rPr lang="en-US" b="1" dirty="0"/>
              <a:t>Clipboard</a:t>
            </a:r>
            <a:r>
              <a:rPr lang="en-US" dirty="0"/>
              <a:t> /</a:t>
            </a:r>
            <a:r>
              <a:rPr lang="bg-BG" dirty="0"/>
              <a:t> </a:t>
            </a:r>
            <a:r>
              <a:rPr lang="en-US" dirty="0"/>
              <a:t>[</a:t>
            </a:r>
            <a:r>
              <a:rPr lang="en-US" b="1" dirty="0"/>
              <a:t>Ctrl</a:t>
            </a:r>
            <a:r>
              <a:rPr lang="en-US" dirty="0"/>
              <a:t>] + [</a:t>
            </a:r>
            <a:r>
              <a:rPr lang="en-US" b="1" dirty="0"/>
              <a:t>C</a:t>
            </a:r>
            <a:r>
              <a:rPr lang="en-US" dirty="0"/>
              <a:t>]</a:t>
            </a:r>
          </a:p>
          <a:p>
            <a:r>
              <a:rPr lang="bg-BG" dirty="0"/>
              <a:t>Поставяме</a:t>
            </a:r>
            <a:r>
              <a:rPr lang="en-US" dirty="0"/>
              <a:t> </a:t>
            </a:r>
            <a:r>
              <a:rPr lang="bg-BG" dirty="0"/>
              <a:t>с </a:t>
            </a:r>
            <a:r>
              <a:rPr lang="en-US" dirty="0"/>
              <a:t>[</a:t>
            </a:r>
            <a:r>
              <a:rPr lang="en-US" b="1" dirty="0"/>
              <a:t>Paste</a:t>
            </a:r>
            <a:r>
              <a:rPr lang="en-US" dirty="0"/>
              <a:t>] </a:t>
            </a:r>
            <a:r>
              <a:rPr lang="bg-BG" dirty="0"/>
              <a:t>от панела </a:t>
            </a:r>
            <a:r>
              <a:rPr lang="en-US" b="1" dirty="0"/>
              <a:t>Clipboard</a:t>
            </a:r>
            <a:r>
              <a:rPr lang="en-US" dirty="0"/>
              <a:t> /</a:t>
            </a:r>
            <a:r>
              <a:rPr lang="bg-BG" dirty="0"/>
              <a:t> </a:t>
            </a:r>
            <a:r>
              <a:rPr lang="en-US" dirty="0"/>
              <a:t>[</a:t>
            </a:r>
            <a:r>
              <a:rPr lang="en-US" b="1" dirty="0" smtClean="0"/>
              <a:t>Ctrl</a:t>
            </a:r>
            <a:r>
              <a:rPr lang="en-US" dirty="0"/>
              <a:t>]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/>
              <a:t>[</a:t>
            </a:r>
            <a:r>
              <a:rPr lang="en-US" b="1" dirty="0" smtClean="0"/>
              <a:t>V</a:t>
            </a:r>
            <a:r>
              <a:rPr lang="en-US" dirty="0"/>
              <a:t>]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Копиране на текст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593" y="3429000"/>
            <a:ext cx="8310814" cy="31790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391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3137750"/>
          </a:xfrm>
        </p:spPr>
        <p:txBody>
          <a:bodyPr/>
          <a:lstStyle/>
          <a:p>
            <a:r>
              <a:rPr lang="bg-BG" b="1" dirty="0"/>
              <a:t>Маркира се </a:t>
            </a:r>
            <a:r>
              <a:rPr lang="bg-BG" dirty="0"/>
              <a:t>текста за изрязване</a:t>
            </a:r>
          </a:p>
          <a:p>
            <a:r>
              <a:rPr lang="bg-BG" dirty="0"/>
              <a:t>Избираме </a:t>
            </a:r>
            <a:r>
              <a:rPr lang="en-US" dirty="0"/>
              <a:t>[</a:t>
            </a:r>
            <a:r>
              <a:rPr lang="en-US" b="1" dirty="0"/>
              <a:t>Cut</a:t>
            </a:r>
            <a:r>
              <a:rPr lang="en-US" dirty="0"/>
              <a:t>] </a:t>
            </a:r>
            <a:r>
              <a:rPr lang="bg-BG" dirty="0"/>
              <a:t>от панела </a:t>
            </a:r>
            <a:r>
              <a:rPr lang="en-US" b="1" dirty="0"/>
              <a:t>Clipboard</a:t>
            </a:r>
            <a:r>
              <a:rPr lang="en-US" dirty="0"/>
              <a:t> /</a:t>
            </a:r>
            <a:r>
              <a:rPr lang="bg-BG" dirty="0"/>
              <a:t> </a:t>
            </a:r>
            <a:r>
              <a:rPr lang="en-US" dirty="0"/>
              <a:t>[</a:t>
            </a:r>
            <a:r>
              <a:rPr lang="en-US" b="1" dirty="0"/>
              <a:t>Ctrl</a:t>
            </a:r>
            <a:r>
              <a:rPr lang="en-US" dirty="0"/>
              <a:t>] + [</a:t>
            </a:r>
            <a:r>
              <a:rPr lang="en-US" b="1" dirty="0"/>
              <a:t>X</a:t>
            </a:r>
            <a:r>
              <a:rPr lang="en-US" dirty="0"/>
              <a:t>]</a:t>
            </a:r>
          </a:p>
          <a:p>
            <a:r>
              <a:rPr lang="bg-BG" dirty="0"/>
              <a:t>Поставяме</a:t>
            </a:r>
            <a:r>
              <a:rPr lang="en-US" dirty="0"/>
              <a:t> </a:t>
            </a:r>
            <a:r>
              <a:rPr lang="bg-BG" dirty="0"/>
              <a:t>с </a:t>
            </a:r>
            <a:r>
              <a:rPr lang="en-US" dirty="0"/>
              <a:t>[</a:t>
            </a:r>
            <a:r>
              <a:rPr lang="en-US" b="1" dirty="0"/>
              <a:t>Paste</a:t>
            </a:r>
            <a:r>
              <a:rPr lang="en-US" dirty="0"/>
              <a:t>] </a:t>
            </a:r>
            <a:r>
              <a:rPr lang="bg-BG" dirty="0"/>
              <a:t>от панела </a:t>
            </a:r>
            <a:r>
              <a:rPr lang="en-US" b="1" dirty="0"/>
              <a:t>Clipboard</a:t>
            </a:r>
            <a:r>
              <a:rPr lang="en-US" dirty="0"/>
              <a:t> /</a:t>
            </a:r>
            <a:r>
              <a:rPr lang="bg-BG" dirty="0"/>
              <a:t> </a:t>
            </a:r>
            <a:r>
              <a:rPr lang="en-US" dirty="0"/>
              <a:t>[</a:t>
            </a:r>
            <a:r>
              <a:rPr lang="en-US" b="1" dirty="0"/>
              <a:t>Ctrl</a:t>
            </a:r>
            <a:r>
              <a:rPr lang="en-US" dirty="0"/>
              <a:t>] + [</a:t>
            </a:r>
            <a:r>
              <a:rPr lang="en-US" b="1" dirty="0"/>
              <a:t>V</a:t>
            </a:r>
            <a:r>
              <a:rPr lang="en-US" dirty="0"/>
              <a:t>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Изрязване на текст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473" y="3429000"/>
            <a:ext cx="8395053" cy="321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5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5" y="1321757"/>
            <a:ext cx="10144593" cy="5384284"/>
            <a:chOff x="491307" y="1520950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91307" y="1520950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258116" y="3980926"/>
            <a:ext cx="2082533" cy="2253824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57195" y="1547936"/>
            <a:ext cx="9579208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chemeClr val="bg2"/>
              </a:buClr>
            </a:pPr>
            <a:r>
              <a:rPr lang="bg-BG" sz="31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Селектиране </a:t>
            </a:r>
            <a:r>
              <a:rPr lang="bg-BG" sz="3100" dirty="0">
                <a:solidFill>
                  <a:schemeClr val="bg2"/>
                </a:solidFill>
              </a:rPr>
              <a:t>–</a:t>
            </a:r>
            <a:r>
              <a:rPr lang="bg-BG" sz="3100" b="1" dirty="0">
                <a:solidFill>
                  <a:schemeClr val="bg2"/>
                </a:solidFill>
              </a:rPr>
              <a:t> </a:t>
            </a:r>
            <a:r>
              <a:rPr lang="bg-BG" sz="3100" dirty="0">
                <a:solidFill>
                  <a:schemeClr val="bg2"/>
                </a:solidFill>
              </a:rPr>
              <a:t>избиране на</a:t>
            </a:r>
            <a:r>
              <a:rPr lang="bg-BG" sz="3100" b="1" dirty="0">
                <a:solidFill>
                  <a:schemeClr val="bg2"/>
                </a:solidFill>
              </a:rPr>
              <a:t> част от текст</a:t>
            </a:r>
            <a:endParaRPr lang="bg-BG" sz="31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lvl="0">
              <a:buClr>
                <a:schemeClr val="bg2"/>
              </a:buClr>
            </a:pPr>
            <a:r>
              <a:rPr lang="bg-BG" sz="31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Видове редактиране</a:t>
            </a:r>
            <a:r>
              <a:rPr lang="bg-BG" sz="3100" b="1" dirty="0">
                <a:solidFill>
                  <a:schemeClr val="bg2"/>
                </a:solidFill>
              </a:rPr>
              <a:t> на текст</a:t>
            </a:r>
            <a:r>
              <a:rPr lang="bg-BG" sz="3100" dirty="0">
                <a:solidFill>
                  <a:schemeClr val="bg2"/>
                </a:solidFill>
              </a:rPr>
              <a:t>:</a:t>
            </a:r>
          </a:p>
          <a:p>
            <a:pPr lvl="1">
              <a:buClr>
                <a:schemeClr val="bg2"/>
              </a:buClr>
            </a:pPr>
            <a:r>
              <a:rPr lang="bg-BG" sz="2900" b="1" dirty="0">
                <a:solidFill>
                  <a:schemeClr val="bg2"/>
                </a:solidFill>
              </a:rPr>
              <a:t>Изтриване</a:t>
            </a:r>
            <a:endParaRPr lang="en-US" sz="2900" b="1" dirty="0">
              <a:solidFill>
                <a:schemeClr val="bg2"/>
              </a:solidFill>
            </a:endParaRPr>
          </a:p>
          <a:p>
            <a:pPr lvl="1">
              <a:buClr>
                <a:schemeClr val="bg2"/>
              </a:buClr>
            </a:pPr>
            <a:r>
              <a:rPr lang="bg-BG" sz="2900" b="1" dirty="0">
                <a:solidFill>
                  <a:schemeClr val="bg2"/>
                </a:solidFill>
              </a:rPr>
              <a:t>Вмъкване</a:t>
            </a:r>
            <a:endParaRPr lang="en-US" sz="2900" b="1" dirty="0">
              <a:solidFill>
                <a:schemeClr val="bg2"/>
              </a:solidFill>
            </a:endParaRPr>
          </a:p>
          <a:p>
            <a:pPr lvl="1">
              <a:buClr>
                <a:schemeClr val="bg2"/>
              </a:buClr>
            </a:pPr>
            <a:r>
              <a:rPr lang="bg-BG" sz="2900" b="1" dirty="0">
                <a:solidFill>
                  <a:schemeClr val="bg2"/>
                </a:solidFill>
              </a:rPr>
              <a:t>Заместване</a:t>
            </a:r>
            <a:endParaRPr lang="en-US" sz="2900" b="1" dirty="0">
              <a:solidFill>
                <a:schemeClr val="bg2"/>
              </a:solidFill>
            </a:endParaRPr>
          </a:p>
          <a:p>
            <a:pPr lvl="1">
              <a:buClr>
                <a:schemeClr val="bg2"/>
              </a:buClr>
            </a:pPr>
            <a:r>
              <a:rPr lang="bg-BG" sz="2900" b="1" dirty="0">
                <a:solidFill>
                  <a:schemeClr val="bg2"/>
                </a:solidFill>
              </a:rPr>
              <a:t>Копиране</a:t>
            </a:r>
            <a:endParaRPr lang="en-US" sz="2900" b="1" dirty="0">
              <a:solidFill>
                <a:schemeClr val="bg2"/>
              </a:solidFill>
            </a:endParaRPr>
          </a:p>
          <a:p>
            <a:pPr lvl="1">
              <a:buClr>
                <a:schemeClr val="bg2"/>
              </a:buClr>
            </a:pPr>
            <a:r>
              <a:rPr lang="bg-BG" sz="2900" b="1" dirty="0">
                <a:solidFill>
                  <a:schemeClr val="bg2"/>
                </a:solidFill>
              </a:rPr>
              <a:t>Изрязване</a:t>
            </a:r>
            <a:r>
              <a:rPr lang="bg-BG" sz="2900" dirty="0">
                <a:solidFill>
                  <a:schemeClr val="bg2"/>
                </a:solidFill>
              </a:rPr>
              <a:t> </a:t>
            </a:r>
            <a:endParaRPr lang="en-US" sz="29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243250" y="1371605"/>
            <a:ext cx="8663358" cy="533443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͏</a:t>
            </a:r>
            <a:r>
              <a:rPr lang="bg-BG" b="1" dirty="0"/>
              <a:t>Въвеждане</a:t>
            </a:r>
            <a:r>
              <a:rPr lang="bg-BG" dirty="0"/>
              <a:t> на текст</a:t>
            </a: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͏</a:t>
            </a:r>
            <a:r>
              <a:rPr lang="bg-BG" b="1" dirty="0"/>
              <a:t>Селектиране</a:t>
            </a:r>
            <a:r>
              <a:rPr lang="bg-BG" dirty="0"/>
              <a:t> на текст</a:t>
            </a: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͏</a:t>
            </a:r>
            <a:r>
              <a:rPr lang="bg-BG" b="1" dirty="0"/>
              <a:t>Редактиране</a:t>
            </a:r>
            <a:r>
              <a:rPr lang="bg-BG" dirty="0"/>
              <a:t> на текст</a:t>
            </a: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sz="3400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109" y="5065310"/>
            <a:ext cx="10961783" cy="768084"/>
          </a:xfrm>
        </p:spPr>
        <p:txBody>
          <a:bodyPr/>
          <a:lstStyle/>
          <a:p>
            <a:r>
              <a:rPr lang="bg-BG" dirty="0"/>
              <a:t>Въвеждане на текст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359" y="808892"/>
            <a:ext cx="5861340" cy="367969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1904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247" y="3639041"/>
            <a:ext cx="7614139" cy="2912577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57400" y="1121144"/>
            <a:ext cx="9937834" cy="2756264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bg-BG" dirty="0"/>
              <a:t>Спазват се </a:t>
            </a:r>
            <a:r>
              <a:rPr lang="bg-BG" b="1" dirty="0"/>
              <a:t>определени правила</a:t>
            </a:r>
          </a:p>
          <a:p>
            <a:pPr>
              <a:spcAft>
                <a:spcPts val="300"/>
              </a:spcAft>
            </a:pPr>
            <a:r>
              <a:rPr lang="bg-BG" dirty="0"/>
              <a:t>Щраква се с </a:t>
            </a:r>
            <a:r>
              <a:rPr lang="bg-BG" b="1" dirty="0"/>
              <a:t>маркера</a:t>
            </a:r>
            <a:r>
              <a:rPr lang="bg-BG" dirty="0"/>
              <a:t> в </a:t>
            </a:r>
            <a:r>
              <a:rPr lang="bg-BG" b="1" dirty="0"/>
              <a:t>работното поле </a:t>
            </a:r>
            <a:r>
              <a:rPr lang="bg-BG" dirty="0"/>
              <a:t>и въвеждането на промените </a:t>
            </a:r>
            <a:r>
              <a:rPr lang="bg-BG" b="1" dirty="0"/>
              <a:t>започва</a:t>
            </a:r>
          </a:p>
          <a:p>
            <a:pPr lvl="1">
              <a:spcAft>
                <a:spcPts val="300"/>
              </a:spcAft>
            </a:pPr>
            <a:r>
              <a:rPr lang="bg-BG" b="1" dirty="0"/>
              <a:t>Редактиране </a:t>
            </a:r>
            <a:r>
              <a:rPr lang="bg-BG" dirty="0"/>
              <a:t>–</a:t>
            </a:r>
            <a:r>
              <a:rPr lang="bg-BG" b="1" dirty="0"/>
              <a:t> промяна</a:t>
            </a:r>
            <a:r>
              <a:rPr lang="bg-BG" dirty="0"/>
              <a:t> на даден </a:t>
            </a:r>
            <a:r>
              <a:rPr lang="bg-BG" b="1" dirty="0"/>
              <a:t>текст</a:t>
            </a:r>
            <a:endParaRPr lang="en-US" b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Въвеждане на текст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41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Селектиране на текст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/>
              <a:t>Методи за маркиране на текст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830" y="1507849"/>
            <a:ext cx="3257822" cy="236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1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943100" y="1169376"/>
            <a:ext cx="10111153" cy="5227815"/>
          </a:xfrm>
        </p:spPr>
        <p:txBody>
          <a:bodyPr>
            <a:normAutofit/>
          </a:bodyPr>
          <a:lstStyle/>
          <a:p>
            <a:r>
              <a:rPr lang="bg-BG" sz="3600" b="1" dirty="0"/>
              <a:t>͏</a:t>
            </a:r>
            <a:r>
              <a:rPr lang="bg-BG" sz="3600" b="1" dirty="0">
                <a:solidFill>
                  <a:schemeClr val="bg1"/>
                </a:solidFill>
              </a:rPr>
              <a:t>Маркиране</a:t>
            </a:r>
            <a:r>
              <a:rPr lang="bg-BG" sz="3600" b="1" dirty="0"/>
              <a:t> </a:t>
            </a:r>
            <a:r>
              <a:rPr lang="bg-BG" sz="3600" dirty="0"/>
              <a:t>(</a:t>
            </a:r>
            <a:r>
              <a:rPr lang="bg-BG" sz="3600" b="1" dirty="0"/>
              <a:t>селектиране</a:t>
            </a:r>
            <a:r>
              <a:rPr lang="bg-BG" sz="3600" dirty="0"/>
              <a:t>) – </a:t>
            </a:r>
            <a:r>
              <a:rPr lang="bg-BG" sz="3600" b="1" dirty="0"/>
              <a:t>избиране</a:t>
            </a:r>
            <a:r>
              <a:rPr lang="bg-BG" sz="3600" dirty="0"/>
              <a:t> на дадена част от текста</a:t>
            </a:r>
          </a:p>
          <a:p>
            <a:pPr lvl="1"/>
            <a:r>
              <a:rPr lang="bg-BG" sz="3400" dirty="0"/>
              <a:t>Върху нея може да се </a:t>
            </a:r>
            <a:r>
              <a:rPr lang="bg-BG" sz="3400" b="1" dirty="0"/>
              <a:t>приложи</a:t>
            </a:r>
            <a:r>
              <a:rPr lang="bg-BG" sz="3400" dirty="0"/>
              <a:t> някакво </a:t>
            </a:r>
            <a:r>
              <a:rPr lang="bg-BG" sz="3400" b="1" dirty="0"/>
              <a:t>действие</a:t>
            </a:r>
          </a:p>
          <a:p>
            <a:r>
              <a:rPr lang="bg-BG" sz="3600" b="1" dirty="0"/>
              <a:t>Маркирането</a:t>
            </a:r>
            <a:r>
              <a:rPr lang="bg-BG" sz="3600" dirty="0"/>
              <a:t> става чрез:</a:t>
            </a:r>
          </a:p>
          <a:p>
            <a:pPr lvl="1"/>
            <a:r>
              <a:rPr lang="bg-BG" sz="3400" b="1" dirty="0"/>
              <a:t>Клавиатура</a:t>
            </a:r>
            <a:r>
              <a:rPr lang="bg-BG" sz="3400" dirty="0"/>
              <a:t> </a:t>
            </a:r>
          </a:p>
          <a:p>
            <a:pPr lvl="1"/>
            <a:r>
              <a:rPr lang="bg-BG" sz="3400" b="1" dirty="0"/>
              <a:t>Мишка</a:t>
            </a:r>
            <a:endParaRPr lang="bg-BG" sz="3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Селектиране на текст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82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Селектиране на текст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14440"/>
              </p:ext>
            </p:extLst>
          </p:nvPr>
        </p:nvGraphicFramePr>
        <p:xfrm>
          <a:off x="245779" y="1213337"/>
          <a:ext cx="11700442" cy="533828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153832">
                  <a:extLst>
                    <a:ext uri="{9D8B030D-6E8A-4147-A177-3AD203B41FA5}">
                      <a16:colId xmlns:a16="http://schemas.microsoft.com/office/drawing/2014/main" val="4220246121"/>
                    </a:ext>
                  </a:extLst>
                </a:gridCol>
                <a:gridCol w="7546610">
                  <a:extLst>
                    <a:ext uri="{9D8B030D-6E8A-4147-A177-3AD203B41FA5}">
                      <a16:colId xmlns:a16="http://schemas.microsoft.com/office/drawing/2014/main" val="2829922116"/>
                    </a:ext>
                  </a:extLst>
                </a:gridCol>
              </a:tblGrid>
              <a:tr h="586255">
                <a:tc gridSpan="2">
                  <a:txBody>
                    <a:bodyPr/>
                    <a:lstStyle/>
                    <a:p>
                      <a:pPr algn="ctr"/>
                      <a:r>
                        <a:rPr lang="bg-BG" dirty="0">
                          <a:solidFill>
                            <a:schemeClr val="bg2"/>
                          </a:solidFill>
                        </a:rPr>
                        <a:t>Методи за селектиране на</a:t>
                      </a:r>
                      <a:r>
                        <a:rPr lang="bg-BG" baseline="0" dirty="0">
                          <a:solidFill>
                            <a:schemeClr val="bg2"/>
                          </a:solidFill>
                        </a:rPr>
                        <a:t> текст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317871"/>
                  </a:ext>
                </a:extLst>
              </a:tr>
              <a:tr h="377989">
                <a:tc>
                  <a:txBody>
                    <a:bodyPr/>
                    <a:lstStyle/>
                    <a:p>
                      <a:r>
                        <a:rPr lang="bg-BG" dirty="0"/>
                        <a:t>Дума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Двукратно</a:t>
                      </a:r>
                      <a:r>
                        <a:rPr lang="bg-BG" baseline="0" dirty="0"/>
                        <a:t> ляв бутон / </a:t>
                      </a:r>
                      <a:r>
                        <a:rPr lang="en-US" baseline="0" dirty="0"/>
                        <a:t>Shift + Ctrl + </a:t>
                      </a:r>
                      <a:r>
                        <a:rPr lang="bg-BG" baseline="0" dirty="0"/>
                        <a:t>➡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7292097"/>
                  </a:ext>
                </a:extLst>
              </a:tr>
              <a:tr h="377989">
                <a:tc>
                  <a:txBody>
                    <a:bodyPr/>
                    <a:lstStyle/>
                    <a:p>
                      <a:r>
                        <a:rPr lang="bg-BG" dirty="0"/>
                        <a:t>Изречение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Ctrl + </a:t>
                      </a:r>
                      <a:r>
                        <a:rPr lang="bg-BG" dirty="0"/>
                        <a:t>ляв бутон на произволно място в изречението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410433"/>
                  </a:ext>
                </a:extLst>
              </a:tr>
              <a:tr h="377989">
                <a:tc>
                  <a:txBody>
                    <a:bodyPr/>
                    <a:lstStyle/>
                    <a:p>
                      <a:r>
                        <a:rPr lang="bg-BG" dirty="0"/>
                        <a:t>Ред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Ляв бутон</a:t>
                      </a:r>
                      <a:r>
                        <a:rPr lang="bg-BG" baseline="0" dirty="0"/>
                        <a:t> в полето срещу реда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8215971"/>
                  </a:ext>
                </a:extLst>
              </a:tr>
              <a:tr h="377989">
                <a:tc>
                  <a:txBody>
                    <a:bodyPr/>
                    <a:lstStyle/>
                    <a:p>
                      <a:r>
                        <a:rPr lang="bg-BG" dirty="0"/>
                        <a:t>Абзац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Трикратно ляв</a:t>
                      </a:r>
                      <a:r>
                        <a:rPr lang="bg-BG" baseline="0" dirty="0"/>
                        <a:t> бутон на произволно място в параграфа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4891083"/>
                  </a:ext>
                </a:extLst>
              </a:tr>
              <a:tr h="377989">
                <a:tc>
                  <a:txBody>
                    <a:bodyPr/>
                    <a:lstStyle/>
                    <a:p>
                      <a:r>
                        <a:rPr lang="bg-BG" baseline="0" dirty="0"/>
                        <a:t>От курсора до началото/края на документа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Ctrl</a:t>
                      </a:r>
                      <a:r>
                        <a:rPr lang="en-US" baseline="0" dirty="0"/>
                        <a:t> + Shift + Home/End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9146023"/>
                  </a:ext>
                </a:extLst>
              </a:tr>
              <a:tr h="377989">
                <a:tc>
                  <a:txBody>
                    <a:bodyPr/>
                    <a:lstStyle/>
                    <a:p>
                      <a:r>
                        <a:rPr lang="bg-BG" dirty="0"/>
                        <a:t>Целия текст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Ctrl + A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0274409"/>
                  </a:ext>
                </a:extLst>
              </a:tr>
              <a:tr h="377989">
                <a:tc>
                  <a:txBody>
                    <a:bodyPr/>
                    <a:lstStyle/>
                    <a:p>
                      <a:r>
                        <a:rPr lang="bg-BG" dirty="0"/>
                        <a:t>Колона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Alt</a:t>
                      </a:r>
                      <a:r>
                        <a:rPr lang="en-US" baseline="0" dirty="0"/>
                        <a:t> </a:t>
                      </a:r>
                      <a:r>
                        <a:rPr lang="bg-BG" baseline="0" dirty="0"/>
                        <a:t>и влачене на мишката върху колоната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8899987"/>
                  </a:ext>
                </a:extLst>
              </a:tr>
              <a:tr h="377989">
                <a:tc>
                  <a:txBody>
                    <a:bodyPr/>
                    <a:lstStyle/>
                    <a:p>
                      <a:r>
                        <a:rPr lang="bg-BG" dirty="0" err="1"/>
                        <a:t>Размаркиране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Ляв бутон</a:t>
                      </a:r>
                      <a:r>
                        <a:rPr lang="bg-BG" baseline="0" dirty="0"/>
                        <a:t> на произволно място в дясното поле на текста</a:t>
                      </a:r>
                      <a:endParaRPr lang="en-US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16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197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Селектиране на текст</a:t>
            </a:r>
            <a:r>
              <a:rPr lang="en-US" dirty="0"/>
              <a:t> – </a:t>
            </a:r>
            <a:r>
              <a:rPr lang="bg-BG" dirty="0"/>
              <a:t>Видео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9316"/>
            <a:ext cx="12192000" cy="636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2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109" y="5109272"/>
            <a:ext cx="10961783" cy="768084"/>
          </a:xfrm>
        </p:spPr>
        <p:txBody>
          <a:bodyPr/>
          <a:lstStyle/>
          <a:p>
            <a:r>
              <a:rPr lang="bg-BG" dirty="0"/>
              <a:t>Редактиране на текст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775" y="1679331"/>
            <a:ext cx="1892449" cy="189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7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8442</TotalTime>
  <Words>504</Words>
  <Application>Microsoft Office PowerPoint</Application>
  <PresentationFormat>Widescreen</PresentationFormat>
  <Paragraphs>112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Въвеждане и редактиране на текст</vt:lpstr>
      <vt:lpstr>Съдържание</vt:lpstr>
      <vt:lpstr>PowerPoint Presentation</vt:lpstr>
      <vt:lpstr>Въвеждане на текст</vt:lpstr>
      <vt:lpstr>PowerPoint Presentation</vt:lpstr>
      <vt:lpstr>Селектиране на текст</vt:lpstr>
      <vt:lpstr>Селектиране на текст</vt:lpstr>
      <vt:lpstr>Селектиране на текст – Видео</vt:lpstr>
      <vt:lpstr>PowerPoint Presentation</vt:lpstr>
      <vt:lpstr>Изтриване</vt:lpstr>
      <vt:lpstr>Вмъкване и заместване</vt:lpstr>
      <vt:lpstr>Вмъкване и заместване – Видео</vt:lpstr>
      <vt:lpstr>Копиране на текст</vt:lpstr>
      <vt:lpstr>Изрязване на текст</vt:lpstr>
      <vt:lpstr>Обобщение</vt:lpstr>
      <vt:lpstr>PowerPoint Presentation</vt:lpstr>
      <vt:lpstr>Лиценз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Въвеждане и редактиране на текст</dc:title>
  <dc:subject>КМИТ - 5 клас</dc:subject>
  <dc:creator>Software University Foundation</dc:creator>
  <cp:keywords>Software University, SoftUni, programming, coding, software development, education, training, course</cp:keywords>
  <dc:description>Train the Trainers Course @ SoftUni – https://softuni.bg/opencourses/train-the-trainers</dc:description>
  <cp:lastModifiedBy>PC</cp:lastModifiedBy>
  <cp:revision>1217</cp:revision>
  <dcterms:created xsi:type="dcterms:W3CDTF">2018-05-23T13:08:44Z</dcterms:created>
  <dcterms:modified xsi:type="dcterms:W3CDTF">2023-12-30T13:43:25Z</dcterms:modified>
  <cp:category>computer programming, programming</cp:category>
</cp:coreProperties>
</file>